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7" r:id="rId5"/>
    <p:sldId id="258" r:id="rId6"/>
    <p:sldId id="260" r:id="rId7"/>
    <p:sldId id="261" r:id="rId8"/>
    <p:sldId id="263" r:id="rId9"/>
    <p:sldId id="264" r:id="rId10"/>
    <p:sldId id="265" r:id="rId11"/>
    <p:sldId id="266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722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4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5647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342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761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4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5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60709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44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954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6E2DF35-0F6C-44FD-AA4E-88E88F003897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100CE1-8243-473F-A2D6-7119A92BC46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286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7158" y="1743847"/>
            <a:ext cx="10318418" cy="2720577"/>
          </a:xfrm>
        </p:spPr>
        <p:txBody>
          <a:bodyPr/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«Расписной наличник»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7093" y="5831278"/>
            <a:ext cx="8919120" cy="742279"/>
          </a:xfrm>
        </p:spPr>
        <p:txBody>
          <a:bodyPr>
            <a:normAutofit/>
          </a:bodyPr>
          <a:lstStyle/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преподаватель МБУ ДО «ДШИ№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16»</a:t>
            </a: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Исмагилова О.И.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583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347" y="645460"/>
            <a:ext cx="4033016" cy="3593591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3200" dirty="0" smtClean="0"/>
              <a:t>Резные деревянные наличники – это бесценная история любого дома.</a:t>
            </a:r>
          </a:p>
          <a:p>
            <a:pPr marL="0" indent="0" algn="r">
              <a:buNone/>
            </a:pPr>
            <a:r>
              <a:rPr lang="ru-RU" sz="3200" dirty="0" smtClean="0"/>
              <a:t>В нашей стране они появились в 17в. и постепенно захватили всю страну.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587" y="0"/>
            <a:ext cx="5595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2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2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56" y="0"/>
            <a:ext cx="737310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964" y="557772"/>
            <a:ext cx="3550023" cy="532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28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7031" y="530303"/>
            <a:ext cx="5633216" cy="1271603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 – особая техника в декоративно-прикладном искусстве, при которой готовое изделие (картина) получается путем склеивания кусочков определенного материала.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98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7905769" cy="1110239"/>
          </a:xfrm>
        </p:spPr>
        <p:txBody>
          <a:bodyPr/>
          <a:lstStyle/>
          <a:p>
            <a:r>
              <a:rPr lang="ru-RU" dirty="0" smtClean="0"/>
              <a:t>«Расписной наличник»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5131" y="1979171"/>
            <a:ext cx="3892378" cy="29192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19453" y="2334365"/>
            <a:ext cx="3830595" cy="2872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7281" y="2762216"/>
            <a:ext cx="4090086" cy="30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89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2934" y="441754"/>
            <a:ext cx="3534032" cy="26505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4538" y="1893759"/>
            <a:ext cx="3985054" cy="2988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14010" y="537518"/>
            <a:ext cx="4300151" cy="3225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3075" y="2479074"/>
            <a:ext cx="5004486" cy="375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5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083" y="753762"/>
            <a:ext cx="6030097" cy="45225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0358" y="1131587"/>
            <a:ext cx="6284783" cy="47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0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216" y="857250"/>
            <a:ext cx="6858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53897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24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0936" y="857250"/>
            <a:ext cx="6858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7574" y="855706"/>
            <a:ext cx="6845643" cy="51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72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20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006" y="0"/>
            <a:ext cx="609509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431" y="3596232"/>
            <a:ext cx="2822781" cy="1492132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учеников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30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649" y="0"/>
            <a:ext cx="727637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647" y="4954385"/>
            <a:ext cx="3506685" cy="1492132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учеников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32157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933715"/>
            <a:ext cx="10178322" cy="612697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нужно заниматься с детьми аппликацией?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2286001"/>
            <a:ext cx="9842146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Аппликация один из любимых детьми видов изобразительной деятельности: их радует яркий цвет бумаги, удачное ритмическое расположение фигур, вызывает большой интерес техника вырезания и наклеивания. Сам процесс работы вызывает восхищение. Дети, выполняя аппликационные работы, приобретают новые знания, закрепляют представления, полученные на других занятиях.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382680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44</TotalTime>
  <Words>131</Words>
  <Application>Microsoft Office PowerPoint</Application>
  <PresentationFormat>Широкоэкранный</PresentationFormat>
  <Paragraphs>12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Corbel</vt:lpstr>
      <vt:lpstr>Gill Sans MT</vt:lpstr>
      <vt:lpstr>Impact</vt:lpstr>
      <vt:lpstr>Times New Roman</vt:lpstr>
      <vt:lpstr>Badge</vt:lpstr>
      <vt:lpstr>«Расписной наличник»</vt:lpstr>
      <vt:lpstr>Презентация PowerPoint</vt:lpstr>
      <vt:lpstr>Презентация PowerPoint</vt:lpstr>
      <vt:lpstr>Презентация PowerPoint</vt:lpstr>
      <vt:lpstr>Аппликация</vt:lpstr>
      <vt:lpstr>«Расписной наличник»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учеников</vt:lpstr>
      <vt:lpstr>Работы учеников</vt:lpstr>
      <vt:lpstr>Почему нужно заниматься с детьми аппликацией?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«Расписной наличник»</dc:title>
  <dc:creator>olya OI</dc:creator>
  <cp:lastModifiedBy>olya OI</cp:lastModifiedBy>
  <cp:revision>11</cp:revision>
  <dcterms:created xsi:type="dcterms:W3CDTF">2023-12-14T08:39:34Z</dcterms:created>
  <dcterms:modified xsi:type="dcterms:W3CDTF">2023-12-14T11:46:45Z</dcterms:modified>
</cp:coreProperties>
</file>